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9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320DE2-1BC6-404B-A29D-2F2234334F7D}" type="datetimeFigureOut">
              <a:rPr lang="en-US" smtClean="0"/>
              <a:t>6/4/13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154334-2267-DF40-A642-1D03B3CB2E97}" type="slidenum">
              <a:rPr lang="en-US" smtClean="0"/>
              <a:t>‹#›</a:t>
            </a:fld>
            <a:endParaRPr lang="en-US" dirty="0"/>
          </a:p>
        </p:txBody>
      </p:sp>
    </p:spTree>
    <p:extLst>
      <p:ext uri="{BB962C8B-B14F-4D97-AF65-F5344CB8AC3E}">
        <p14:creationId xmlns:p14="http://schemas.microsoft.com/office/powerpoint/2010/main" val="807121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320DE2-1BC6-404B-A29D-2F2234334F7D}" type="datetimeFigureOut">
              <a:rPr lang="en-US" smtClean="0"/>
              <a:t>6/4/13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154334-2267-DF40-A642-1D03B3CB2E97}" type="slidenum">
              <a:rPr lang="en-US" smtClean="0"/>
              <a:t>‹#›</a:t>
            </a:fld>
            <a:endParaRPr lang="en-US" dirty="0"/>
          </a:p>
        </p:txBody>
      </p:sp>
    </p:spTree>
    <p:extLst>
      <p:ext uri="{BB962C8B-B14F-4D97-AF65-F5344CB8AC3E}">
        <p14:creationId xmlns:p14="http://schemas.microsoft.com/office/powerpoint/2010/main" val="3159423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320DE2-1BC6-404B-A29D-2F2234334F7D}" type="datetimeFigureOut">
              <a:rPr lang="en-US" smtClean="0"/>
              <a:t>6/4/13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154334-2267-DF40-A642-1D03B3CB2E97}" type="slidenum">
              <a:rPr lang="en-US" smtClean="0"/>
              <a:t>‹#›</a:t>
            </a:fld>
            <a:endParaRPr lang="en-US" dirty="0"/>
          </a:p>
        </p:txBody>
      </p:sp>
    </p:spTree>
    <p:extLst>
      <p:ext uri="{BB962C8B-B14F-4D97-AF65-F5344CB8AC3E}">
        <p14:creationId xmlns:p14="http://schemas.microsoft.com/office/powerpoint/2010/main" val="2380785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320DE2-1BC6-404B-A29D-2F2234334F7D}" type="datetimeFigureOut">
              <a:rPr lang="en-US" smtClean="0"/>
              <a:t>6/4/13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154334-2267-DF40-A642-1D03B3CB2E97}" type="slidenum">
              <a:rPr lang="en-US" smtClean="0"/>
              <a:t>‹#›</a:t>
            </a:fld>
            <a:endParaRPr lang="en-US" dirty="0"/>
          </a:p>
        </p:txBody>
      </p:sp>
    </p:spTree>
    <p:extLst>
      <p:ext uri="{BB962C8B-B14F-4D97-AF65-F5344CB8AC3E}">
        <p14:creationId xmlns:p14="http://schemas.microsoft.com/office/powerpoint/2010/main" val="62927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320DE2-1BC6-404B-A29D-2F2234334F7D}" type="datetimeFigureOut">
              <a:rPr lang="en-US" smtClean="0"/>
              <a:t>6/4/13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154334-2267-DF40-A642-1D03B3CB2E97}" type="slidenum">
              <a:rPr lang="en-US" smtClean="0"/>
              <a:t>‹#›</a:t>
            </a:fld>
            <a:endParaRPr lang="en-US" dirty="0"/>
          </a:p>
        </p:txBody>
      </p:sp>
    </p:spTree>
    <p:extLst>
      <p:ext uri="{BB962C8B-B14F-4D97-AF65-F5344CB8AC3E}">
        <p14:creationId xmlns:p14="http://schemas.microsoft.com/office/powerpoint/2010/main" val="2476712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320DE2-1BC6-404B-A29D-2F2234334F7D}" type="datetimeFigureOut">
              <a:rPr lang="en-US" smtClean="0"/>
              <a:t>6/4/13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154334-2267-DF40-A642-1D03B3CB2E97}" type="slidenum">
              <a:rPr lang="en-US" smtClean="0"/>
              <a:t>‹#›</a:t>
            </a:fld>
            <a:endParaRPr lang="en-US" dirty="0"/>
          </a:p>
        </p:txBody>
      </p:sp>
    </p:spTree>
    <p:extLst>
      <p:ext uri="{BB962C8B-B14F-4D97-AF65-F5344CB8AC3E}">
        <p14:creationId xmlns:p14="http://schemas.microsoft.com/office/powerpoint/2010/main" val="701182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320DE2-1BC6-404B-A29D-2F2234334F7D}" type="datetimeFigureOut">
              <a:rPr lang="en-US" smtClean="0"/>
              <a:t>6/4/13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154334-2267-DF40-A642-1D03B3CB2E97}" type="slidenum">
              <a:rPr lang="en-US" smtClean="0"/>
              <a:t>‹#›</a:t>
            </a:fld>
            <a:endParaRPr lang="en-US" dirty="0"/>
          </a:p>
        </p:txBody>
      </p:sp>
    </p:spTree>
    <p:extLst>
      <p:ext uri="{BB962C8B-B14F-4D97-AF65-F5344CB8AC3E}">
        <p14:creationId xmlns:p14="http://schemas.microsoft.com/office/powerpoint/2010/main" val="2554155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320DE2-1BC6-404B-A29D-2F2234334F7D}" type="datetimeFigureOut">
              <a:rPr lang="en-US" smtClean="0"/>
              <a:t>6/4/13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154334-2267-DF40-A642-1D03B3CB2E97}" type="slidenum">
              <a:rPr lang="en-US" smtClean="0"/>
              <a:t>‹#›</a:t>
            </a:fld>
            <a:endParaRPr lang="en-US" dirty="0"/>
          </a:p>
        </p:txBody>
      </p:sp>
    </p:spTree>
    <p:extLst>
      <p:ext uri="{BB962C8B-B14F-4D97-AF65-F5344CB8AC3E}">
        <p14:creationId xmlns:p14="http://schemas.microsoft.com/office/powerpoint/2010/main" val="2637451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320DE2-1BC6-404B-A29D-2F2234334F7D}" type="datetimeFigureOut">
              <a:rPr lang="en-US" smtClean="0"/>
              <a:t>6/4/13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D154334-2267-DF40-A642-1D03B3CB2E97}" type="slidenum">
              <a:rPr lang="en-US" smtClean="0"/>
              <a:t>‹#›</a:t>
            </a:fld>
            <a:endParaRPr lang="en-US" dirty="0"/>
          </a:p>
        </p:txBody>
      </p:sp>
    </p:spTree>
    <p:extLst>
      <p:ext uri="{BB962C8B-B14F-4D97-AF65-F5344CB8AC3E}">
        <p14:creationId xmlns:p14="http://schemas.microsoft.com/office/powerpoint/2010/main" val="358488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320DE2-1BC6-404B-A29D-2F2234334F7D}" type="datetimeFigureOut">
              <a:rPr lang="en-US" smtClean="0"/>
              <a:t>6/4/13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154334-2267-DF40-A642-1D03B3CB2E97}" type="slidenum">
              <a:rPr lang="en-US" smtClean="0"/>
              <a:t>‹#›</a:t>
            </a:fld>
            <a:endParaRPr lang="en-US" dirty="0"/>
          </a:p>
        </p:txBody>
      </p:sp>
    </p:spTree>
    <p:extLst>
      <p:ext uri="{BB962C8B-B14F-4D97-AF65-F5344CB8AC3E}">
        <p14:creationId xmlns:p14="http://schemas.microsoft.com/office/powerpoint/2010/main" val="980625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320DE2-1BC6-404B-A29D-2F2234334F7D}" type="datetimeFigureOut">
              <a:rPr lang="en-US" smtClean="0"/>
              <a:t>6/4/13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154334-2267-DF40-A642-1D03B3CB2E97}" type="slidenum">
              <a:rPr lang="en-US" smtClean="0"/>
              <a:t>‹#›</a:t>
            </a:fld>
            <a:endParaRPr lang="en-US" dirty="0"/>
          </a:p>
        </p:txBody>
      </p:sp>
    </p:spTree>
    <p:extLst>
      <p:ext uri="{BB962C8B-B14F-4D97-AF65-F5344CB8AC3E}">
        <p14:creationId xmlns:p14="http://schemas.microsoft.com/office/powerpoint/2010/main" val="15662423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320DE2-1BC6-404B-A29D-2F2234334F7D}" type="datetimeFigureOut">
              <a:rPr lang="en-US" smtClean="0"/>
              <a:t>6/4/13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154334-2267-DF40-A642-1D03B3CB2E97}" type="slidenum">
              <a:rPr lang="en-US" smtClean="0"/>
              <a:t>‹#›</a:t>
            </a:fld>
            <a:endParaRPr lang="en-US" dirty="0"/>
          </a:p>
        </p:txBody>
      </p:sp>
    </p:spTree>
    <p:extLst>
      <p:ext uri="{BB962C8B-B14F-4D97-AF65-F5344CB8AC3E}">
        <p14:creationId xmlns:p14="http://schemas.microsoft.com/office/powerpoint/2010/main" val="3105781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ELD Activities and Support</a:t>
            </a:r>
            <a:endParaRPr lang="en-US" dirty="0"/>
          </a:p>
        </p:txBody>
      </p:sp>
      <p:sp>
        <p:nvSpPr>
          <p:cNvPr id="3" name="Subtitle 2"/>
          <p:cNvSpPr>
            <a:spLocks noGrp="1"/>
          </p:cNvSpPr>
          <p:nvPr>
            <p:ph type="subTitle" idx="1"/>
          </p:nvPr>
        </p:nvSpPr>
        <p:spPr/>
        <p:txBody>
          <a:bodyPr/>
          <a:lstStyle/>
          <a:p>
            <a:r>
              <a:rPr lang="en-US" dirty="0" smtClean="0"/>
              <a:t>Speech Functions</a:t>
            </a:r>
            <a:endParaRPr lang="en-US" dirty="0"/>
          </a:p>
        </p:txBody>
      </p:sp>
    </p:spTree>
    <p:extLst>
      <p:ext uri="{BB962C8B-B14F-4D97-AF65-F5344CB8AC3E}">
        <p14:creationId xmlns:p14="http://schemas.microsoft.com/office/powerpoint/2010/main" val="2397543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999" y="274638"/>
            <a:ext cx="8871857" cy="1143000"/>
          </a:xfrm>
        </p:spPr>
        <p:txBody>
          <a:bodyPr>
            <a:normAutofit fontScale="90000"/>
          </a:bodyPr>
          <a:lstStyle/>
          <a:p>
            <a:r>
              <a:rPr lang="en-US" dirty="0" smtClean="0"/>
              <a:t>Function Junction: </a:t>
            </a:r>
            <a:br>
              <a:rPr lang="en-US" dirty="0" smtClean="0"/>
            </a:br>
            <a:r>
              <a:rPr lang="en-US" dirty="0" smtClean="0"/>
              <a:t>Read the scenario to your students and have them respond.</a:t>
            </a:r>
            <a:endParaRPr lang="en-US" dirty="0"/>
          </a:p>
        </p:txBody>
      </p:sp>
      <p:sp>
        <p:nvSpPr>
          <p:cNvPr id="3" name="Content Placeholder 2"/>
          <p:cNvSpPr>
            <a:spLocks noGrp="1"/>
          </p:cNvSpPr>
          <p:nvPr>
            <p:ph idx="1"/>
          </p:nvPr>
        </p:nvSpPr>
        <p:spPr>
          <a:xfrm>
            <a:off x="457200" y="2090061"/>
            <a:ext cx="8229600" cy="4525963"/>
          </a:xfrm>
        </p:spPr>
        <p:txBody>
          <a:bodyPr/>
          <a:lstStyle/>
          <a:p>
            <a:r>
              <a:rPr lang="en-US" dirty="0" smtClean="0"/>
              <a:t>Your friend locks the dog inside the yard and you don’t understand why. Ask your friend to explain to you why the dog is locked inside the yard.</a:t>
            </a:r>
            <a:endParaRPr lang="en-US" dirty="0"/>
          </a:p>
        </p:txBody>
      </p:sp>
    </p:spTree>
    <p:extLst>
      <p:ext uri="{BB962C8B-B14F-4D97-AF65-F5344CB8AC3E}">
        <p14:creationId xmlns:p14="http://schemas.microsoft.com/office/powerpoint/2010/main" val="66896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999" y="274638"/>
            <a:ext cx="8871857" cy="1143000"/>
          </a:xfrm>
        </p:spPr>
        <p:txBody>
          <a:bodyPr>
            <a:normAutofit fontScale="90000"/>
          </a:bodyPr>
          <a:lstStyle/>
          <a:p>
            <a:r>
              <a:rPr lang="en-US" dirty="0" smtClean="0"/>
              <a:t>Function Junction: </a:t>
            </a:r>
            <a:br>
              <a:rPr lang="en-US" dirty="0" smtClean="0"/>
            </a:br>
            <a:r>
              <a:rPr lang="en-US" dirty="0" smtClean="0"/>
              <a:t>Read the scenario to your students and have them respond.</a:t>
            </a:r>
            <a:endParaRPr lang="en-US" dirty="0"/>
          </a:p>
        </p:txBody>
      </p:sp>
      <p:sp>
        <p:nvSpPr>
          <p:cNvPr id="3" name="Content Placeholder 2"/>
          <p:cNvSpPr>
            <a:spLocks noGrp="1"/>
          </p:cNvSpPr>
          <p:nvPr>
            <p:ph idx="1"/>
          </p:nvPr>
        </p:nvSpPr>
        <p:spPr>
          <a:xfrm>
            <a:off x="457200" y="2090061"/>
            <a:ext cx="8229600" cy="4525963"/>
          </a:xfrm>
        </p:spPr>
        <p:txBody>
          <a:bodyPr/>
          <a:lstStyle/>
          <a:p>
            <a:r>
              <a:rPr lang="en-US" dirty="0" smtClean="0"/>
              <a:t>You want to buy a book for your friend at the Book Fair. You are not sure of the name of her favorite book. What question would you ask to find out the name of her favorite book?</a:t>
            </a:r>
            <a:endParaRPr lang="en-US" dirty="0"/>
          </a:p>
        </p:txBody>
      </p:sp>
    </p:spTree>
    <p:extLst>
      <p:ext uri="{BB962C8B-B14F-4D97-AF65-F5344CB8AC3E}">
        <p14:creationId xmlns:p14="http://schemas.microsoft.com/office/powerpoint/2010/main" val="2340408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999" y="274638"/>
            <a:ext cx="8871857" cy="1143000"/>
          </a:xfrm>
        </p:spPr>
        <p:txBody>
          <a:bodyPr>
            <a:normAutofit fontScale="90000"/>
          </a:bodyPr>
          <a:lstStyle/>
          <a:p>
            <a:r>
              <a:rPr lang="en-US" dirty="0" smtClean="0"/>
              <a:t>Function Junction: </a:t>
            </a:r>
            <a:br>
              <a:rPr lang="en-US" dirty="0" smtClean="0"/>
            </a:br>
            <a:r>
              <a:rPr lang="en-US" dirty="0" smtClean="0"/>
              <a:t>Read the scenario to your students and have them respond.</a:t>
            </a:r>
            <a:endParaRPr lang="en-US" dirty="0"/>
          </a:p>
        </p:txBody>
      </p:sp>
      <p:sp>
        <p:nvSpPr>
          <p:cNvPr id="3" name="Content Placeholder 2"/>
          <p:cNvSpPr>
            <a:spLocks noGrp="1"/>
          </p:cNvSpPr>
          <p:nvPr>
            <p:ph idx="1"/>
          </p:nvPr>
        </p:nvSpPr>
        <p:spPr>
          <a:xfrm>
            <a:off x="457200" y="2090061"/>
            <a:ext cx="8229600" cy="4525963"/>
          </a:xfrm>
        </p:spPr>
        <p:txBody>
          <a:bodyPr/>
          <a:lstStyle/>
          <a:p>
            <a:r>
              <a:rPr lang="en-US" dirty="0" smtClean="0"/>
              <a:t>You rode your bike to school today and locked it to the bike rack so it would be safe. At the end of the day, you can’t find the key to unlock your bike. Ask the person standing next to you to help you find your key.</a:t>
            </a:r>
            <a:endParaRPr lang="en-US" dirty="0"/>
          </a:p>
        </p:txBody>
      </p:sp>
    </p:spTree>
    <p:extLst>
      <p:ext uri="{BB962C8B-B14F-4D97-AF65-F5344CB8AC3E}">
        <p14:creationId xmlns:p14="http://schemas.microsoft.com/office/powerpoint/2010/main" val="489075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999" y="274638"/>
            <a:ext cx="8871857" cy="1143000"/>
          </a:xfrm>
        </p:spPr>
        <p:txBody>
          <a:bodyPr>
            <a:normAutofit fontScale="90000"/>
          </a:bodyPr>
          <a:lstStyle/>
          <a:p>
            <a:r>
              <a:rPr lang="en-US" dirty="0" smtClean="0"/>
              <a:t>Function Junction: </a:t>
            </a:r>
            <a:br>
              <a:rPr lang="en-US" dirty="0" smtClean="0"/>
            </a:br>
            <a:r>
              <a:rPr lang="en-US" dirty="0" smtClean="0"/>
              <a:t>Read the scenario to your students and have them respond.</a:t>
            </a:r>
            <a:endParaRPr lang="en-US" dirty="0"/>
          </a:p>
        </p:txBody>
      </p:sp>
      <p:sp>
        <p:nvSpPr>
          <p:cNvPr id="3" name="Content Placeholder 2"/>
          <p:cNvSpPr>
            <a:spLocks noGrp="1"/>
          </p:cNvSpPr>
          <p:nvPr>
            <p:ph idx="1"/>
          </p:nvPr>
        </p:nvSpPr>
        <p:spPr>
          <a:xfrm>
            <a:off x="457200" y="2090061"/>
            <a:ext cx="8229600" cy="4525963"/>
          </a:xfrm>
        </p:spPr>
        <p:txBody>
          <a:bodyPr/>
          <a:lstStyle/>
          <a:p>
            <a:r>
              <a:rPr lang="en-US" dirty="0" smtClean="0"/>
              <a:t>You are in a rush to get to the movie theatre. You get dressed, grab your coat, and jump into your parents’ car. When you get there, you realize you forgot your popcorn money at home. What question would you ask your parents so you could have some money?</a:t>
            </a:r>
            <a:endParaRPr lang="en-US" dirty="0"/>
          </a:p>
        </p:txBody>
      </p:sp>
    </p:spTree>
    <p:extLst>
      <p:ext uri="{BB962C8B-B14F-4D97-AF65-F5344CB8AC3E}">
        <p14:creationId xmlns:p14="http://schemas.microsoft.com/office/powerpoint/2010/main" val="3969859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999" y="274638"/>
            <a:ext cx="8871857" cy="1143000"/>
          </a:xfrm>
        </p:spPr>
        <p:txBody>
          <a:bodyPr>
            <a:normAutofit fontScale="90000"/>
          </a:bodyPr>
          <a:lstStyle/>
          <a:p>
            <a:r>
              <a:rPr lang="en-US" dirty="0" smtClean="0"/>
              <a:t>Function Junction: </a:t>
            </a:r>
            <a:br>
              <a:rPr lang="en-US" dirty="0" smtClean="0"/>
            </a:br>
            <a:r>
              <a:rPr lang="en-US" dirty="0" smtClean="0"/>
              <a:t>Read the scenario to your students and have them respond.</a:t>
            </a:r>
            <a:endParaRPr lang="en-US" dirty="0"/>
          </a:p>
        </p:txBody>
      </p:sp>
      <p:sp>
        <p:nvSpPr>
          <p:cNvPr id="3" name="Content Placeholder 2"/>
          <p:cNvSpPr>
            <a:spLocks noGrp="1"/>
          </p:cNvSpPr>
          <p:nvPr>
            <p:ph idx="1"/>
          </p:nvPr>
        </p:nvSpPr>
        <p:spPr>
          <a:xfrm>
            <a:off x="457200" y="2090061"/>
            <a:ext cx="8229600" cy="4525963"/>
          </a:xfrm>
        </p:spPr>
        <p:txBody>
          <a:bodyPr/>
          <a:lstStyle/>
          <a:p>
            <a:r>
              <a:rPr lang="en-US" dirty="0" smtClean="0"/>
              <a:t>Your brother tells you how to use the replay button on your new iPod. You find your favorite song but can’t remember how to replay it. What would you ask your brother?</a:t>
            </a:r>
            <a:endParaRPr lang="en-US" dirty="0"/>
          </a:p>
        </p:txBody>
      </p:sp>
    </p:spTree>
    <p:extLst>
      <p:ext uri="{BB962C8B-B14F-4D97-AF65-F5344CB8AC3E}">
        <p14:creationId xmlns:p14="http://schemas.microsoft.com/office/powerpoint/2010/main" val="347266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999" y="274638"/>
            <a:ext cx="8871857" cy="1143000"/>
          </a:xfrm>
        </p:spPr>
        <p:txBody>
          <a:bodyPr>
            <a:normAutofit fontScale="90000"/>
          </a:bodyPr>
          <a:lstStyle/>
          <a:p>
            <a:r>
              <a:rPr lang="en-US" dirty="0" smtClean="0"/>
              <a:t>Function Junction: </a:t>
            </a:r>
            <a:br>
              <a:rPr lang="en-US" dirty="0" smtClean="0"/>
            </a:br>
            <a:r>
              <a:rPr lang="en-US" dirty="0" smtClean="0"/>
              <a:t>Read the scenario to your students and have them respond.</a:t>
            </a:r>
            <a:endParaRPr lang="en-US" dirty="0"/>
          </a:p>
        </p:txBody>
      </p:sp>
      <p:sp>
        <p:nvSpPr>
          <p:cNvPr id="3" name="Content Placeholder 2"/>
          <p:cNvSpPr>
            <a:spLocks noGrp="1"/>
          </p:cNvSpPr>
          <p:nvPr>
            <p:ph idx="1"/>
          </p:nvPr>
        </p:nvSpPr>
        <p:spPr>
          <a:xfrm>
            <a:off x="457200" y="2090061"/>
            <a:ext cx="8229600" cy="4525963"/>
          </a:xfrm>
        </p:spPr>
        <p:txBody>
          <a:bodyPr/>
          <a:lstStyle/>
          <a:p>
            <a:r>
              <a:rPr lang="en-US" dirty="0" smtClean="0"/>
              <a:t>Today is your math facts quiz. You try to get 100% but miss two problems. You know you could do better tomorrow. What would you ask your teacher so that you could take the test again?</a:t>
            </a:r>
            <a:endParaRPr lang="en-US" dirty="0"/>
          </a:p>
        </p:txBody>
      </p:sp>
    </p:spTree>
    <p:extLst>
      <p:ext uri="{BB962C8B-B14F-4D97-AF65-F5344CB8AC3E}">
        <p14:creationId xmlns:p14="http://schemas.microsoft.com/office/powerpoint/2010/main" val="4157533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TotalTime>
  <Words>279</Words>
  <Application>Microsoft Macintosh PowerPoint</Application>
  <PresentationFormat>On-screen Show (4:3)</PresentationFormat>
  <Paragraphs>14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ELD Activities and Support</vt:lpstr>
      <vt:lpstr>Function Junction:  Read the scenario to your students and have them respond.</vt:lpstr>
      <vt:lpstr>Function Junction:  Read the scenario to your students and have them respond.</vt:lpstr>
      <vt:lpstr>Function Junction:  Read the scenario to your students and have them respond.</vt:lpstr>
      <vt:lpstr>Function Junction:  Read the scenario to your students and have them respond.</vt:lpstr>
      <vt:lpstr>Function Junction:  Read the scenario to your students and have them respond.</vt:lpstr>
      <vt:lpstr>Function Junction:  Read the scenario to your students and have them respond.</vt:lpstr>
    </vt:vector>
  </TitlesOfParts>
  <Company>Palm Springs Unified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ELD Activities and Support</dc:title>
  <dc:creator>Gonzales, Amanda (mgonzales@psusd.us)</dc:creator>
  <cp:lastModifiedBy>Gonzales, Amanda (mgonzales@psusd.us)</cp:lastModifiedBy>
  <cp:revision>4</cp:revision>
  <dcterms:created xsi:type="dcterms:W3CDTF">2013-06-04T20:42:29Z</dcterms:created>
  <dcterms:modified xsi:type="dcterms:W3CDTF">2013-06-04T20:51:21Z</dcterms:modified>
</cp:coreProperties>
</file>